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0"/>
  </p:notesMasterIdLst>
  <p:sldIdLst>
    <p:sldId id="256" r:id="rId2"/>
    <p:sldId id="267" r:id="rId3"/>
    <p:sldId id="268" r:id="rId4"/>
    <p:sldId id="269" r:id="rId5"/>
    <p:sldId id="271" r:id="rId6"/>
    <p:sldId id="270" r:id="rId7"/>
    <p:sldId id="272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7FFB7"/>
    <a:srgbClr val="97F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9350B-F03A-44DE-9AAF-BA8C05CDBC26}" v="58" dt="2018-10-27T21:19:54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8" autoAdjust="0"/>
    <p:restoredTop sz="81550" autoAdjust="0"/>
  </p:normalViewPr>
  <p:slideViewPr>
    <p:cSldViewPr snapToGrid="0">
      <p:cViewPr varScale="1">
        <p:scale>
          <a:sx n="45" d="100"/>
          <a:sy n="45" d="100"/>
        </p:scale>
        <p:origin x="43" y="68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Milczarek" userId="bf973e3dea8da167" providerId="LiveId" clId="{1B19350B-F03A-44DE-9AAF-BA8C05CDBC26}"/>
    <pc:docChg chg="undo redo custSel addSld delSld modSld sldOrd">
      <pc:chgData name="Piotr Milczarek" userId="bf973e3dea8da167" providerId="LiveId" clId="{1B19350B-F03A-44DE-9AAF-BA8C05CDBC26}" dt="2018-10-27T21:20:00.600" v="1234" actId="20577"/>
      <pc:docMkLst>
        <pc:docMk/>
      </pc:docMkLst>
      <pc:sldChg chg="addSp delSp modSp add del ord">
        <pc:chgData name="Piotr Milczarek" userId="bf973e3dea8da167" providerId="LiveId" clId="{1B19350B-F03A-44DE-9AAF-BA8C05CDBC26}" dt="2018-10-27T20:55:08.750" v="601" actId="2696"/>
        <pc:sldMkLst>
          <pc:docMk/>
          <pc:sldMk cId="1085613639" sldId="258"/>
        </pc:sldMkLst>
        <pc:spChg chg="mod">
          <ac:chgData name="Piotr Milczarek" userId="bf973e3dea8da167" providerId="LiveId" clId="{1B19350B-F03A-44DE-9AAF-BA8C05CDBC26}" dt="2018-10-27T20:53:22.565" v="570"/>
          <ac:spMkLst>
            <pc:docMk/>
            <pc:sldMk cId="1085613639" sldId="258"/>
            <ac:spMk id="2" creationId="{22F30169-D501-4175-910D-957B51348CC7}"/>
          </ac:spMkLst>
        </pc:spChg>
        <pc:spChg chg="del mod">
          <ac:chgData name="Piotr Milczarek" userId="bf973e3dea8da167" providerId="LiveId" clId="{1B19350B-F03A-44DE-9AAF-BA8C05CDBC26}" dt="2018-10-27T20:52:13.036" v="558" actId="478"/>
          <ac:spMkLst>
            <pc:docMk/>
            <pc:sldMk cId="1085613639" sldId="258"/>
            <ac:spMk id="3" creationId="{4039C9EC-6FE7-432A-A623-C7492EBE8CA9}"/>
          </ac:spMkLst>
        </pc:spChg>
        <pc:spChg chg="del mod">
          <ac:chgData name="Piotr Milczarek" userId="bf973e3dea8da167" providerId="LiveId" clId="{1B19350B-F03A-44DE-9AAF-BA8C05CDBC26}" dt="2018-10-27T20:52:21.721" v="560" actId="478"/>
          <ac:spMkLst>
            <pc:docMk/>
            <pc:sldMk cId="1085613639" sldId="258"/>
            <ac:spMk id="4" creationId="{4C4B28AD-58CF-4193-9F67-4F69842F52B8}"/>
          </ac:spMkLst>
        </pc:spChg>
        <pc:spChg chg="add del mod">
          <ac:chgData name="Piotr Milczarek" userId="bf973e3dea8da167" providerId="LiveId" clId="{1B19350B-F03A-44DE-9AAF-BA8C05CDBC26}" dt="2018-10-27T20:52:44.557" v="564" actId="931"/>
          <ac:spMkLst>
            <pc:docMk/>
            <pc:sldMk cId="1085613639" sldId="258"/>
            <ac:spMk id="13" creationId="{BCC13E19-5BC8-4733-9816-07EBD5D8ACB1}"/>
          </ac:spMkLst>
        </pc:spChg>
        <pc:spChg chg="add mod">
          <ac:chgData name="Piotr Milczarek" userId="bf973e3dea8da167" providerId="LiveId" clId="{1B19350B-F03A-44DE-9AAF-BA8C05CDBC26}" dt="2018-10-27T20:52:21.721" v="560" actId="478"/>
          <ac:spMkLst>
            <pc:docMk/>
            <pc:sldMk cId="1085613639" sldId="258"/>
            <ac:spMk id="15" creationId="{BFB82086-FF05-429A-B19C-6AA294554459}"/>
          </ac:spMkLst>
        </pc:spChg>
        <pc:picChg chg="del">
          <ac:chgData name="Piotr Milczarek" userId="bf973e3dea8da167" providerId="LiveId" clId="{1B19350B-F03A-44DE-9AAF-BA8C05CDBC26}" dt="2018-10-27T20:52:28.713" v="561" actId="478"/>
          <ac:picMkLst>
            <pc:docMk/>
            <pc:sldMk cId="1085613639" sldId="258"/>
            <ac:picMk id="7" creationId="{A75F0E7F-1564-4DCC-AF96-22135349AAE2}"/>
          </ac:picMkLst>
        </pc:picChg>
        <pc:picChg chg="del">
          <ac:chgData name="Piotr Milczarek" userId="bf973e3dea8da167" providerId="LiveId" clId="{1B19350B-F03A-44DE-9AAF-BA8C05CDBC26}" dt="2018-10-27T20:52:20.170" v="559" actId="478"/>
          <ac:picMkLst>
            <pc:docMk/>
            <pc:sldMk cId="1085613639" sldId="258"/>
            <ac:picMk id="11" creationId="{C81F3674-C9F9-4642-ABD2-D9DDF62EEDF8}"/>
          </ac:picMkLst>
        </pc:picChg>
        <pc:picChg chg="add mod">
          <ac:chgData name="Piotr Milczarek" userId="bf973e3dea8da167" providerId="LiveId" clId="{1B19350B-F03A-44DE-9AAF-BA8C05CDBC26}" dt="2018-10-27T20:52:44.557" v="564" actId="931"/>
          <ac:picMkLst>
            <pc:docMk/>
            <pc:sldMk cId="1085613639" sldId="258"/>
            <ac:picMk id="17" creationId="{B57FD3F6-E0D9-4E49-ADCF-4DCC6D888758}"/>
          </ac:picMkLst>
        </pc:picChg>
      </pc:sldChg>
      <pc:sldChg chg="modSp">
        <pc:chgData name="Piotr Milczarek" userId="bf973e3dea8da167" providerId="LiveId" clId="{1B19350B-F03A-44DE-9AAF-BA8C05CDBC26}" dt="2018-10-27T21:12:29.841" v="1218" actId="20577"/>
        <pc:sldMkLst>
          <pc:docMk/>
          <pc:sldMk cId="2697480884" sldId="259"/>
        </pc:sldMkLst>
        <pc:spChg chg="mod">
          <ac:chgData name="Piotr Milczarek" userId="bf973e3dea8da167" providerId="LiveId" clId="{1B19350B-F03A-44DE-9AAF-BA8C05CDBC26}" dt="2018-10-27T21:12:29.841" v="1218" actId="20577"/>
          <ac:spMkLst>
            <pc:docMk/>
            <pc:sldMk cId="2697480884" sldId="259"/>
            <ac:spMk id="3" creationId="{E26BDDE4-678C-4691-A65D-C126655E1C89}"/>
          </ac:spMkLst>
        </pc:spChg>
      </pc:sldChg>
      <pc:sldChg chg="modSp modNotesTx">
        <pc:chgData name="Piotr Milczarek" userId="bf973e3dea8da167" providerId="LiveId" clId="{1B19350B-F03A-44DE-9AAF-BA8C05CDBC26}" dt="2018-10-27T21:20:00.600" v="1234" actId="20577"/>
        <pc:sldMkLst>
          <pc:docMk/>
          <pc:sldMk cId="341211373" sldId="260"/>
        </pc:sldMkLst>
        <pc:spChg chg="mod">
          <ac:chgData name="Piotr Milczarek" userId="bf973e3dea8da167" providerId="LiveId" clId="{1B19350B-F03A-44DE-9AAF-BA8C05CDBC26}" dt="2018-10-27T21:20:00.600" v="1234" actId="20577"/>
          <ac:spMkLst>
            <pc:docMk/>
            <pc:sldMk cId="341211373" sldId="260"/>
            <ac:spMk id="6" creationId="{8D7840A5-4125-40AA-BA08-6BE05DCDAD83}"/>
          </ac:spMkLst>
        </pc:spChg>
      </pc:sldChg>
      <pc:sldChg chg="addSp delSp modSp add">
        <pc:chgData name="Piotr Milczarek" userId="bf973e3dea8da167" providerId="LiveId" clId="{1B19350B-F03A-44DE-9AAF-BA8C05CDBC26}" dt="2018-10-27T21:11:56.624" v="1182" actId="1076"/>
        <pc:sldMkLst>
          <pc:docMk/>
          <pc:sldMk cId="1718977333" sldId="261"/>
        </pc:sldMkLst>
        <pc:spChg chg="del">
          <ac:chgData name="Piotr Milczarek" userId="bf973e3dea8da167" providerId="LiveId" clId="{1B19350B-F03A-44DE-9AAF-BA8C05CDBC26}" dt="2018-10-27T19:40:08.328" v="13" actId="478"/>
          <ac:spMkLst>
            <pc:docMk/>
            <pc:sldMk cId="1718977333" sldId="261"/>
            <ac:spMk id="2" creationId="{0C34894D-79C6-464B-8053-4DCDCE837B8E}"/>
          </ac:spMkLst>
        </pc:spChg>
        <pc:spChg chg="del">
          <ac:chgData name="Piotr Milczarek" userId="bf973e3dea8da167" providerId="LiveId" clId="{1B19350B-F03A-44DE-9AAF-BA8C05CDBC26}" dt="2018-10-27T19:38:48.932" v="2" actId="931"/>
          <ac:spMkLst>
            <pc:docMk/>
            <pc:sldMk cId="1718977333" sldId="261"/>
            <ac:spMk id="3" creationId="{A0C77A5E-D61D-40D9-8C12-A3D0FB13C510}"/>
          </ac:spMkLst>
        </pc:spChg>
        <pc:picChg chg="add mod">
          <ac:chgData name="Piotr Milczarek" userId="bf973e3dea8da167" providerId="LiveId" clId="{1B19350B-F03A-44DE-9AAF-BA8C05CDBC26}" dt="2018-10-27T21:11:23.205" v="1180" actId="1076"/>
          <ac:picMkLst>
            <pc:docMk/>
            <pc:sldMk cId="1718977333" sldId="261"/>
            <ac:picMk id="5" creationId="{543B9361-7C06-4864-9206-C9188B574E48}"/>
          </ac:picMkLst>
        </pc:picChg>
        <pc:picChg chg="add mod">
          <ac:chgData name="Piotr Milczarek" userId="bf973e3dea8da167" providerId="LiveId" clId="{1B19350B-F03A-44DE-9AAF-BA8C05CDBC26}" dt="2018-10-27T21:11:06.897" v="1178" actId="1076"/>
          <ac:picMkLst>
            <pc:docMk/>
            <pc:sldMk cId="1718977333" sldId="261"/>
            <ac:picMk id="7" creationId="{E68BC5F8-A1AA-4654-A71F-116AC12AC571}"/>
          </ac:picMkLst>
        </pc:picChg>
        <pc:picChg chg="add del">
          <ac:chgData name="Piotr Milczarek" userId="bf973e3dea8da167" providerId="LiveId" clId="{1B19350B-F03A-44DE-9AAF-BA8C05CDBC26}" dt="2018-10-27T21:08:34" v="1171"/>
          <ac:picMkLst>
            <pc:docMk/>
            <pc:sldMk cId="1718977333" sldId="261"/>
            <ac:picMk id="8" creationId="{3979555F-3085-4E37-A62D-031E696721F5}"/>
          </ac:picMkLst>
        </pc:picChg>
        <pc:picChg chg="add mod">
          <ac:chgData name="Piotr Milczarek" userId="bf973e3dea8da167" providerId="LiveId" clId="{1B19350B-F03A-44DE-9AAF-BA8C05CDBC26}" dt="2018-10-27T21:11:17.372" v="1179" actId="1076"/>
          <ac:picMkLst>
            <pc:docMk/>
            <pc:sldMk cId="1718977333" sldId="261"/>
            <ac:picMk id="9" creationId="{FD1B650F-5ABE-43E0-9902-0D91B92F21F8}"/>
          </ac:picMkLst>
        </pc:picChg>
        <pc:picChg chg="add mod">
          <ac:chgData name="Piotr Milczarek" userId="bf973e3dea8da167" providerId="LiveId" clId="{1B19350B-F03A-44DE-9AAF-BA8C05CDBC26}" dt="2018-10-27T21:11:56.624" v="1182" actId="1076"/>
          <ac:picMkLst>
            <pc:docMk/>
            <pc:sldMk cId="1718977333" sldId="261"/>
            <ac:picMk id="10" creationId="{E3DBACBF-197C-4D4A-9C4C-F99DBB3617E1}"/>
          </ac:picMkLst>
        </pc:picChg>
        <pc:picChg chg="add mod ord">
          <ac:chgData name="Piotr Milczarek" userId="bf973e3dea8da167" providerId="LiveId" clId="{1B19350B-F03A-44DE-9AAF-BA8C05CDBC26}" dt="2018-10-27T21:10:53.837" v="1177" actId="1076"/>
          <ac:picMkLst>
            <pc:docMk/>
            <pc:sldMk cId="1718977333" sldId="261"/>
            <ac:picMk id="1026" creationId="{9C28D7B4-DEE6-4C7D-BA75-13B6474E9C33}"/>
          </ac:picMkLst>
        </pc:picChg>
      </pc:sldChg>
      <pc:sldChg chg="modSp add del">
        <pc:chgData name="Piotr Milczarek" userId="bf973e3dea8da167" providerId="LiveId" clId="{1B19350B-F03A-44DE-9AAF-BA8C05CDBC26}" dt="2018-10-27T20:49:57.005" v="439" actId="2696"/>
        <pc:sldMkLst>
          <pc:docMk/>
          <pc:sldMk cId="3065191913" sldId="262"/>
        </pc:sldMkLst>
        <pc:spChg chg="mod">
          <ac:chgData name="Piotr Milczarek" userId="bf973e3dea8da167" providerId="LiveId" clId="{1B19350B-F03A-44DE-9AAF-BA8C05CDBC26}" dt="2018-10-27T20:49:32.629" v="438" actId="20577"/>
          <ac:spMkLst>
            <pc:docMk/>
            <pc:sldMk cId="3065191913" sldId="262"/>
            <ac:spMk id="3" creationId="{E26BDDE4-678C-4691-A65D-C126655E1C89}"/>
          </ac:spMkLst>
        </pc:spChg>
      </pc:sldChg>
      <pc:sldChg chg="addSp delSp modSp add modNotesTx">
        <pc:chgData name="Piotr Milczarek" userId="bf973e3dea8da167" providerId="LiveId" clId="{1B19350B-F03A-44DE-9AAF-BA8C05CDBC26}" dt="2018-10-27T21:07:19.910" v="1141" actId="20577"/>
        <pc:sldMkLst>
          <pc:docMk/>
          <pc:sldMk cId="1247050324" sldId="263"/>
        </pc:sldMkLst>
        <pc:spChg chg="del">
          <ac:chgData name="Piotr Milczarek" userId="bf973e3dea8da167" providerId="LiveId" clId="{1B19350B-F03A-44DE-9AAF-BA8C05CDBC26}" dt="2018-10-27T20:46:19.980" v="424" actId="478"/>
          <ac:spMkLst>
            <pc:docMk/>
            <pc:sldMk cId="1247050324" sldId="263"/>
            <ac:spMk id="2" creationId="{C1C8A78B-F395-4EC9-86E3-22D6682B1633}"/>
          </ac:spMkLst>
        </pc:spChg>
        <pc:spChg chg="del">
          <ac:chgData name="Piotr Milczarek" userId="bf973e3dea8da167" providerId="LiveId" clId="{1B19350B-F03A-44DE-9AAF-BA8C05CDBC26}" dt="2018-10-27T20:46:27.289" v="425" actId="478"/>
          <ac:spMkLst>
            <pc:docMk/>
            <pc:sldMk cId="1247050324" sldId="263"/>
            <ac:spMk id="3" creationId="{41577A26-0E8F-42D3-93C3-93D53DAF04F5}"/>
          </ac:spMkLst>
        </pc:spChg>
        <pc:picChg chg="add mod">
          <ac:chgData name="Piotr Milczarek" userId="bf973e3dea8da167" providerId="LiveId" clId="{1B19350B-F03A-44DE-9AAF-BA8C05CDBC26}" dt="2018-10-27T20:46:15.145" v="423" actId="931"/>
          <ac:picMkLst>
            <pc:docMk/>
            <pc:sldMk cId="1247050324" sldId="263"/>
            <ac:picMk id="5" creationId="{8B5B60B4-2113-4046-B087-2E36599A8AC7}"/>
          </ac:picMkLst>
        </pc:picChg>
      </pc:sldChg>
      <pc:sldChg chg="add modNotesTx">
        <pc:chgData name="Piotr Milczarek" userId="bf973e3dea8da167" providerId="LiveId" clId="{1B19350B-F03A-44DE-9AAF-BA8C05CDBC26}" dt="2018-10-27T21:07:35.578" v="1169" actId="20577"/>
        <pc:sldMkLst>
          <pc:docMk/>
          <pc:sldMk cId="1117168246" sldId="264"/>
        </pc:sldMkLst>
      </pc:sldChg>
      <pc:sldChg chg="add del">
        <pc:chgData name="Piotr Milczarek" userId="bf973e3dea8da167" providerId="LiveId" clId="{1B19350B-F03A-44DE-9AAF-BA8C05CDBC26}" dt="2018-10-27T20:46:34.721" v="427"/>
        <pc:sldMkLst>
          <pc:docMk/>
          <pc:sldMk cId="2749358016" sldId="264"/>
        </pc:sldMkLst>
      </pc:sldChg>
      <pc:sldChg chg="addSp modSp add">
        <pc:chgData name="Piotr Milczarek" userId="bf973e3dea8da167" providerId="LiveId" clId="{1B19350B-F03A-44DE-9AAF-BA8C05CDBC26}" dt="2018-10-27T20:48:08.486" v="432" actId="14100"/>
        <pc:sldMkLst>
          <pc:docMk/>
          <pc:sldMk cId="4225224060" sldId="265"/>
        </pc:sldMkLst>
        <pc:picChg chg="add mod">
          <ac:chgData name="Piotr Milczarek" userId="bf973e3dea8da167" providerId="LiveId" clId="{1B19350B-F03A-44DE-9AAF-BA8C05CDBC26}" dt="2018-10-27T20:48:08.486" v="432" actId="14100"/>
          <ac:picMkLst>
            <pc:docMk/>
            <pc:sldMk cId="4225224060" sldId="265"/>
            <ac:picMk id="3" creationId="{1529CC25-CB49-4B76-A6EE-CE8BDFB096D4}"/>
          </ac:picMkLst>
        </pc:picChg>
      </pc:sldChg>
      <pc:sldChg chg="add ord modNotesTx">
        <pc:chgData name="Piotr Milczarek" userId="bf973e3dea8da167" providerId="LiveId" clId="{1B19350B-F03A-44DE-9AAF-BA8C05CDBC26}" dt="2018-10-27T21:07:00.982" v="1091" actId="20577"/>
        <pc:sldMkLst>
          <pc:docMk/>
          <pc:sldMk cId="1725275657" sldId="266"/>
        </pc:sldMkLst>
      </pc:sldChg>
      <pc:sldChg chg="add">
        <pc:chgData name="Piotr Milczarek" userId="bf973e3dea8da167" providerId="LiveId" clId="{1B19350B-F03A-44DE-9AAF-BA8C05CDBC26}" dt="2018-10-27T20:50:17.678" v="441"/>
        <pc:sldMkLst>
          <pc:docMk/>
          <pc:sldMk cId="2037472311" sldId="267"/>
        </pc:sldMkLst>
      </pc:sldChg>
      <pc:sldChg chg="addSp delSp modSp add del ord">
        <pc:chgData name="Piotr Milczarek" userId="bf973e3dea8da167" providerId="LiveId" clId="{1B19350B-F03A-44DE-9AAF-BA8C05CDBC26}" dt="2018-10-27T21:06:27.819" v="988" actId="20577"/>
        <pc:sldMkLst>
          <pc:docMk/>
          <pc:sldMk cId="2200136286" sldId="268"/>
        </pc:sldMkLst>
        <pc:spChg chg="mod">
          <ac:chgData name="Piotr Milczarek" userId="bf973e3dea8da167" providerId="LiveId" clId="{1B19350B-F03A-44DE-9AAF-BA8C05CDBC26}" dt="2018-10-27T20:54:02.419" v="582"/>
          <ac:spMkLst>
            <pc:docMk/>
            <pc:sldMk cId="2200136286" sldId="268"/>
            <ac:spMk id="2" creationId="{80A6E3B5-F27D-433B-851E-CEE06799F289}"/>
          </ac:spMkLst>
        </pc:spChg>
        <pc:spChg chg="add del">
          <ac:chgData name="Piotr Milczarek" userId="bf973e3dea8da167" providerId="LiveId" clId="{1B19350B-F03A-44DE-9AAF-BA8C05CDBC26}" dt="2018-10-27T20:55:19.768" v="606" actId="931"/>
          <ac:spMkLst>
            <pc:docMk/>
            <pc:sldMk cId="2200136286" sldId="268"/>
            <ac:spMk id="3" creationId="{60C03280-8573-499A-B083-EE8C2244F71D}"/>
          </ac:spMkLst>
        </pc:spChg>
        <pc:spChg chg="add del mod">
          <ac:chgData name="Piotr Milczarek" userId="bf973e3dea8da167" providerId="LiveId" clId="{1B19350B-F03A-44DE-9AAF-BA8C05CDBC26}" dt="2018-10-27T21:06:27.819" v="988" actId="20577"/>
          <ac:spMkLst>
            <pc:docMk/>
            <pc:sldMk cId="2200136286" sldId="268"/>
            <ac:spMk id="4" creationId="{265F7CA7-0329-447D-A3D8-B552BDED31FE}"/>
          </ac:spMkLst>
        </pc:spChg>
        <pc:picChg chg="add mod">
          <ac:chgData name="Piotr Milczarek" userId="bf973e3dea8da167" providerId="LiveId" clId="{1B19350B-F03A-44DE-9AAF-BA8C05CDBC26}" dt="2018-10-27T20:53:56.465" v="579" actId="1076"/>
          <ac:picMkLst>
            <pc:docMk/>
            <pc:sldMk cId="2200136286" sldId="268"/>
            <ac:picMk id="5" creationId="{74CC54DA-C463-45F1-9194-6E1DD80CA960}"/>
          </ac:picMkLst>
        </pc:picChg>
        <pc:picChg chg="add del mod">
          <ac:chgData name="Piotr Milczarek" userId="bf973e3dea8da167" providerId="LiveId" clId="{1B19350B-F03A-44DE-9AAF-BA8C05CDBC26}" dt="2018-10-27T20:54:52.254" v="595" actId="931"/>
          <ac:picMkLst>
            <pc:docMk/>
            <pc:sldMk cId="2200136286" sldId="268"/>
            <ac:picMk id="7" creationId="{97F0239B-E3C4-4880-A905-D6E7BD6CBCA7}"/>
          </ac:picMkLst>
        </pc:picChg>
        <pc:picChg chg="add del mod">
          <ac:chgData name="Piotr Milczarek" userId="bf973e3dea8da167" providerId="LiveId" clId="{1B19350B-F03A-44DE-9AAF-BA8C05CDBC26}" dt="2018-10-27T20:55:11.782" v="604" actId="931"/>
          <ac:picMkLst>
            <pc:docMk/>
            <pc:sldMk cId="2200136286" sldId="268"/>
            <ac:picMk id="9" creationId="{B9AEBE9B-27D2-4179-96BB-678FDC8537F6}"/>
          </ac:picMkLst>
        </pc:picChg>
        <pc:picChg chg="add mod">
          <ac:chgData name="Piotr Milczarek" userId="bf973e3dea8da167" providerId="LiveId" clId="{1B19350B-F03A-44DE-9AAF-BA8C05CDBC26}" dt="2018-10-27T20:55:26.022" v="608" actId="1076"/>
          <ac:picMkLst>
            <pc:docMk/>
            <pc:sldMk cId="2200136286" sldId="268"/>
            <ac:picMk id="11" creationId="{F7DEABDB-2A4C-4732-9E24-93BBE451B01F}"/>
          </ac:picMkLst>
        </pc:picChg>
      </pc:sldChg>
      <pc:sldChg chg="add del">
        <pc:chgData name="Piotr Milczarek" userId="bf973e3dea8da167" providerId="LiveId" clId="{1B19350B-F03A-44DE-9AAF-BA8C05CDBC26}" dt="2018-10-27T20:52:31.157" v="563"/>
        <pc:sldMkLst>
          <pc:docMk/>
          <pc:sldMk cId="4055580566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E746C-C4AA-4E85-B78A-137BF2A5F85F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F3AC5-53DC-4BB0-9DE4-8F5B2A54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2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shops are facing increasing competition from online retail. There are, however multiple opportunities to improve the in-shop experience with: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using the resources more effectively to reduce frustrations and save costs: 77% of shoppers are less likely to return to a store where they experienced long checkout lines and 19% of shoppers walk away, if the waiting line has more than 5 people in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- tailoring the customer journey to the needs of a specific person: Customers are often overloaded with choice and miss either personal </a:t>
            </a:r>
            <a:r>
              <a:rPr lang="en-US" dirty="0" err="1"/>
              <a:t>assistence</a:t>
            </a:r>
            <a:r>
              <a:rPr lang="en-US" dirty="0"/>
              <a:t> present in the smaller shops or online recommendations given by AI-</a:t>
            </a:r>
            <a:r>
              <a:rPr lang="en-US" dirty="0" err="1"/>
              <a:t>assistans</a:t>
            </a:r>
            <a:r>
              <a:rPr lang="en-US" dirty="0"/>
              <a:t> present in Amazon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6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F3AC5-53DC-4BB0-9DE4-8F5B2A542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3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28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5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44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5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34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14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8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5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0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7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6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0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7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6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Denmark_flag.GI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39B7D-7C09-4F33-B7B2-CCE9E3D5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Adaptive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D82B3-19AC-47D0-9D7D-81EF5EF8C3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Tailoring store experience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for improved performance  and customer 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616F4-9B88-4966-87D6-6C08F46D8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604" y="0"/>
            <a:ext cx="2761129" cy="2761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8B5C8-1E70-4ADE-B020-FCDD9D9A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036" y="589606"/>
            <a:ext cx="1581915" cy="15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7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D31325-8C81-4BAE-8270-57F0225A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askerville Old Face" panose="02020602080505020303" pitchFamily="18" charset="0"/>
              </a:rPr>
              <a:t>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9C9EC-6FE7-432A-A623-C7492EBE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2" y="3008576"/>
            <a:ext cx="9082089" cy="1423728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Baskerville Old Face" panose="02020602080505020303" pitchFamily="18" charset="0"/>
              </a:rPr>
              <a:t>Low Danish costumer satisfaction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A54A9-0D52-4BB5-B36F-2FA889ECE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27688" y="3877739"/>
            <a:ext cx="3372578" cy="2249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FEA49-2135-41E1-9079-427AEDD0F315}"/>
              </a:ext>
            </a:extLst>
          </p:cNvPr>
          <p:cNvSpPr txBox="1"/>
          <p:nvPr/>
        </p:nvSpPr>
        <p:spPr>
          <a:xfrm>
            <a:off x="7861300" y="6843141"/>
            <a:ext cx="3111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File:Denmark_flag.GIF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F3674-C9F9-4642-ABD2-D9DDF62EE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925" y="3877739"/>
            <a:ext cx="3408308" cy="22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4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7DE2-7E98-4FDE-843C-BCB81A54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0" y="663226"/>
            <a:ext cx="4330700" cy="8128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>
                <a:latin typeface="Baskerville Old Face" panose="02020602080505020303" pitchFamily="18" charset="0"/>
              </a:rPr>
              <a:t>The adaptive retail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E39C6-3CF5-47E9-A8D0-C3AB9E4AE8C0}"/>
              </a:ext>
            </a:extLst>
          </p:cNvPr>
          <p:cNvSpPr/>
          <p:nvPr/>
        </p:nvSpPr>
        <p:spPr>
          <a:xfrm>
            <a:off x="1397000" y="3975101"/>
            <a:ext cx="3663950" cy="1177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Custom experience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664E69-0527-4C49-90EA-FDD3A67CF22A}"/>
              </a:ext>
            </a:extLst>
          </p:cNvPr>
          <p:cNvSpPr/>
          <p:nvPr/>
        </p:nvSpPr>
        <p:spPr>
          <a:xfrm>
            <a:off x="8188327" y="3975101"/>
            <a:ext cx="3663950" cy="1177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Queue Optimization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30539-EA5C-4EF4-A83E-55DE2270FCDF}"/>
              </a:ext>
            </a:extLst>
          </p:cNvPr>
          <p:cNvSpPr txBox="1"/>
          <p:nvPr/>
        </p:nvSpPr>
        <p:spPr>
          <a:xfrm>
            <a:off x="5060950" y="2346980"/>
            <a:ext cx="27051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Computer Vision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90E710-08BA-4C72-A258-757337EDC825}"/>
              </a:ext>
            </a:extLst>
          </p:cNvPr>
          <p:cNvCxnSpPr>
            <a:cxnSpLocks/>
            <a:stCxn id="2" idx="2"/>
            <a:endCxn id="23" idx="0"/>
          </p:cNvCxnSpPr>
          <p:nvPr/>
        </p:nvCxnSpPr>
        <p:spPr>
          <a:xfrm>
            <a:off x="6413500" y="1476026"/>
            <a:ext cx="0" cy="8709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7A9ED2-65B7-4A22-9AAD-F8FAB73C1559}"/>
              </a:ext>
            </a:extLst>
          </p:cNvPr>
          <p:cNvCxnSpPr>
            <a:cxnSpLocks/>
            <a:stCxn id="23" idx="2"/>
            <a:endCxn id="7" idx="7"/>
          </p:cNvCxnSpPr>
          <p:nvPr/>
        </p:nvCxnSpPr>
        <p:spPr>
          <a:xfrm flipH="1">
            <a:off x="4524377" y="2870200"/>
            <a:ext cx="1889123" cy="12773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C96165-CB8D-4044-8C50-24220478524E}"/>
              </a:ext>
            </a:extLst>
          </p:cNvPr>
          <p:cNvCxnSpPr>
            <a:cxnSpLocks/>
            <a:stCxn id="23" idx="2"/>
            <a:endCxn id="8" idx="1"/>
          </p:cNvCxnSpPr>
          <p:nvPr/>
        </p:nvCxnSpPr>
        <p:spPr>
          <a:xfrm>
            <a:off x="6413500" y="2870200"/>
            <a:ext cx="2311400" cy="12773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C302B-69E7-4E4E-91AB-D8D8B423DA3E}"/>
              </a:ext>
            </a:extLst>
          </p:cNvPr>
          <p:cNvSpPr/>
          <p:nvPr/>
        </p:nvSpPr>
        <p:spPr>
          <a:xfrm>
            <a:off x="4052812" y="5541728"/>
            <a:ext cx="4086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0000"/>
                </a:solidFill>
                <a:effectLst/>
              </a:rPr>
              <a:t>Our solution!</a:t>
            </a:r>
          </a:p>
        </p:txBody>
      </p:sp>
    </p:spTree>
    <p:extLst>
      <p:ext uri="{BB962C8B-B14F-4D97-AF65-F5344CB8AC3E}">
        <p14:creationId xmlns:p14="http://schemas.microsoft.com/office/powerpoint/2010/main" val="346601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esentation_demo1">
            <a:hlinkClick r:id="" action="ppaction://media"/>
            <a:extLst>
              <a:ext uri="{FF2B5EF4-FFF2-40B4-BE49-F238E27FC236}">
                <a16:creationId xmlns:a16="http://schemas.microsoft.com/office/drawing/2014/main" id="{9160C795-B068-4975-8BBC-88F81694D83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36"/>
            <a:ext cx="12189516" cy="68558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8EBA3-F6D6-428E-B256-9F716720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400" y="0"/>
            <a:ext cx="4290116" cy="1752599"/>
          </a:xfrm>
          <a:solidFill>
            <a:srgbClr val="FF0000">
              <a:alpha val="30196"/>
            </a:srgbClr>
          </a:solidFill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Computer Vision: </a:t>
            </a:r>
            <a:b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</a:b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	- </a:t>
            </a:r>
            <a:r>
              <a:rPr lang="en-US" sz="3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People tracking </a:t>
            </a:r>
            <a:br>
              <a:rPr lang="en-US" sz="3600" dirty="0">
                <a:solidFill>
                  <a:schemeClr val="bg1"/>
                </a:solidFill>
                <a:latin typeface="Baskerville Old Face" panose="02020602080505020303" pitchFamily="18" charset="0"/>
              </a:rPr>
            </a:br>
            <a:r>
              <a:rPr lang="en-US" sz="3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	- Feature extraction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1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6D14-C8FD-4D38-9BD3-7D039264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3683000"/>
            <a:ext cx="4021138" cy="17525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Custom App experience</a:t>
            </a:r>
          </a:p>
        </p:txBody>
      </p:sp>
      <p:pic>
        <p:nvPicPr>
          <p:cNvPr id="5" name="20181028_144352">
            <a:hlinkClick r:id="" action="ppaction://media"/>
            <a:extLst>
              <a:ext uri="{FF2B5EF4-FFF2-40B4-BE49-F238E27FC236}">
                <a16:creationId xmlns:a16="http://schemas.microsoft.com/office/drawing/2014/main" id="{60B64A7A-B188-4CCE-9307-B480F0C5A9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B63E1-DDFE-4A8F-A876-CD1417B15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325" y="2178590"/>
            <a:ext cx="3985504" cy="3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768-39AC-42BC-94A9-1C9F7CB8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71981"/>
            <a:ext cx="10018713" cy="1752599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Queue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8FEBA-A936-4CA2-8852-F13860ED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99" y="3581550"/>
            <a:ext cx="5147467" cy="2895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7E112C-DE7C-41D0-B7E2-98610E386AB9}"/>
              </a:ext>
            </a:extLst>
          </p:cNvPr>
          <p:cNvSpPr/>
          <p:nvPr/>
        </p:nvSpPr>
        <p:spPr>
          <a:xfrm rot="20219939">
            <a:off x="655802" y="4122259"/>
            <a:ext cx="7222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u="sng" dirty="0">
                <a:solidFill>
                  <a:srgbClr val="FF0000"/>
                </a:solidFill>
                <a:latin typeface="Baskerville Old Face" panose="02020602080505020303" pitchFamily="18" charset="0"/>
              </a:rPr>
              <a:t>Live 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8503A-BE4E-4475-942D-F10D2F46BB5F}"/>
              </a:ext>
            </a:extLst>
          </p:cNvPr>
          <p:cNvSpPr/>
          <p:nvPr/>
        </p:nvSpPr>
        <p:spPr>
          <a:xfrm>
            <a:off x="2649801" y="180287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>
              <a:defRPr/>
            </a:pPr>
            <a:r>
              <a:rPr lang="en-US" sz="2400" i="1" dirty="0"/>
              <a:t>77% of shoppers are less likely to return to a store where they experienced long checkout lines and 19% of shoppers walk away, if the waiting line has more than 5 people in it.</a:t>
            </a:r>
          </a:p>
        </p:txBody>
      </p:sp>
    </p:spTree>
    <p:extLst>
      <p:ext uri="{BB962C8B-B14F-4D97-AF65-F5344CB8AC3E}">
        <p14:creationId xmlns:p14="http://schemas.microsoft.com/office/powerpoint/2010/main" val="372704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0677-B51E-42B5-B20D-F7BAD3A4E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B04-F1C6-4935-97B7-1F1CD0218139}"/>
              </a:ext>
            </a:extLst>
          </p:cNvPr>
          <p:cNvSpPr/>
          <p:nvPr/>
        </p:nvSpPr>
        <p:spPr>
          <a:xfrm>
            <a:off x="2007992" y="4590536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Piotr </a:t>
            </a:r>
            <a:r>
              <a:rPr lang="es-ES" b="1" u="sng" dirty="0" err="1">
                <a:solidFill>
                  <a:srgbClr val="365899"/>
                </a:solidFill>
                <a:latin typeface="Helvetica" panose="020B0604020202020204" pitchFamily="34" charset="0"/>
              </a:rPr>
              <a:t>Milczarek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18314-9DDF-4A42-A4EB-505C6C8A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1" y="2396272"/>
            <a:ext cx="2095500" cy="2095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4FB11-FF0A-41C7-96CB-83A2F2BA0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72" y="2396272"/>
            <a:ext cx="2095500" cy="2095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AD263F-A8A3-4256-8BDA-CEDEA4F17644}"/>
              </a:ext>
            </a:extLst>
          </p:cNvPr>
          <p:cNvSpPr/>
          <p:nvPr/>
        </p:nvSpPr>
        <p:spPr>
          <a:xfrm>
            <a:off x="4299927" y="4590536"/>
            <a:ext cx="194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Jaume </a:t>
            </a:r>
            <a:r>
              <a:rPr lang="es-ES" b="1" u="sng" dirty="0" err="1">
                <a:solidFill>
                  <a:srgbClr val="365899"/>
                </a:solidFill>
                <a:latin typeface="Helvetica" panose="020B0604020202020204" pitchFamily="34" charset="0"/>
              </a:rPr>
              <a:t>Alavedra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F2099D-1C5D-4526-9B43-4DB170925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31" t="20929"/>
          <a:stretch/>
        </p:blipFill>
        <p:spPr>
          <a:xfrm>
            <a:off x="6583243" y="2396272"/>
            <a:ext cx="1994755" cy="2095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B9B57C-5500-4741-98F6-135BFB89DD40}"/>
              </a:ext>
            </a:extLst>
          </p:cNvPr>
          <p:cNvSpPr/>
          <p:nvPr/>
        </p:nvSpPr>
        <p:spPr>
          <a:xfrm>
            <a:off x="6667549" y="459053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Jordi Gonzalez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F03A7-4DAE-40B9-AD06-86B0F4836FBC}"/>
              </a:ext>
            </a:extLst>
          </p:cNvPr>
          <p:cNvSpPr/>
          <p:nvPr/>
        </p:nvSpPr>
        <p:spPr>
          <a:xfrm>
            <a:off x="8953275" y="4590536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365899"/>
                </a:solidFill>
                <a:latin typeface="Helvetica" panose="020B0604020202020204" pitchFamily="34" charset="0"/>
              </a:rPr>
              <a:t>Luka </a:t>
            </a:r>
            <a:r>
              <a:rPr lang="en-US" b="1" u="sng" dirty="0" err="1">
                <a:solidFill>
                  <a:srgbClr val="365899"/>
                </a:solidFill>
                <a:latin typeface="Helvetica" panose="020B0604020202020204" pitchFamily="34" charset="0"/>
              </a:rPr>
              <a:t>Locniskar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C3AE4F-6CE9-48AC-9F9F-FDED2DBFF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289" y="2396272"/>
            <a:ext cx="2085411" cy="20854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701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E45E-8FF0-4F2B-A81C-A63E81A8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D7979-EC42-4C6D-9B38-AB951B717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C052-65B2-4DB3-95C1-96BE2D5BB5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https://upload.wikimedia.org/wikipedia/commons/thumb/1/10/Business_Model_Canvas.png/1280px-Business_Model_Canvas.png">
            <a:extLst>
              <a:ext uri="{FF2B5EF4-FFF2-40B4-BE49-F238E27FC236}">
                <a16:creationId xmlns:a16="http://schemas.microsoft.com/office/drawing/2014/main" id="{9C28D7B4-DEE6-4C7D-BA75-13B6474E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10" y="-897724"/>
            <a:ext cx="12239019" cy="86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Checkmark">
            <a:extLst>
              <a:ext uri="{FF2B5EF4-FFF2-40B4-BE49-F238E27FC236}">
                <a16:creationId xmlns:a16="http://schemas.microsoft.com/office/drawing/2014/main" id="{E3DBACBF-197C-4D4A-9C4C-F99DBB361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385" y="5273488"/>
            <a:ext cx="1492624" cy="1492624"/>
          </a:xfrm>
          <a:prstGeom prst="rect">
            <a:avLst/>
          </a:prstGeom>
        </p:spPr>
      </p:pic>
      <p:pic>
        <p:nvPicPr>
          <p:cNvPr id="7" name="Content Placeholder 4" descr="Checkmark">
            <a:extLst>
              <a:ext uri="{FF2B5EF4-FFF2-40B4-BE49-F238E27FC236}">
                <a16:creationId xmlns:a16="http://schemas.microsoft.com/office/drawing/2014/main" id="{543B9361-7C06-4864-9206-C9188B574E48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9688" y="2682688"/>
            <a:ext cx="1492624" cy="1492624"/>
          </a:xfrm>
          <a:prstGeom prst="rect">
            <a:avLst/>
          </a:prstGeom>
        </p:spPr>
      </p:pic>
      <p:pic>
        <p:nvPicPr>
          <p:cNvPr id="8" name="Content Placeholder 4" descr="Checkmark">
            <a:extLst>
              <a:ext uri="{FF2B5EF4-FFF2-40B4-BE49-F238E27FC236}">
                <a16:creationId xmlns:a16="http://schemas.microsoft.com/office/drawing/2014/main" id="{E68BC5F8-A1AA-4654-A71F-116AC12AC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2871" y="815787"/>
            <a:ext cx="1492624" cy="1492624"/>
          </a:xfrm>
          <a:prstGeom prst="rect">
            <a:avLst/>
          </a:prstGeom>
        </p:spPr>
      </p:pic>
      <p:pic>
        <p:nvPicPr>
          <p:cNvPr id="9" name="Content Placeholder 4" descr="Checkmark">
            <a:extLst>
              <a:ext uri="{FF2B5EF4-FFF2-40B4-BE49-F238E27FC236}">
                <a16:creationId xmlns:a16="http://schemas.microsoft.com/office/drawing/2014/main" id="{FD1B650F-5ABE-43E0-9902-0D91B92F2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1376" y="1936376"/>
            <a:ext cx="1492624" cy="1492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92D7E1-03BE-439E-AF26-9D426F816EF1}"/>
              </a:ext>
            </a:extLst>
          </p:cNvPr>
          <p:cNvSpPr txBox="1"/>
          <p:nvPr/>
        </p:nvSpPr>
        <p:spPr>
          <a:xfrm>
            <a:off x="2754312" y="2255610"/>
            <a:ext cx="11834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5520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419</TotalTime>
  <Words>218</Words>
  <Application>Microsoft Office PowerPoint</Application>
  <PresentationFormat>Widescreen</PresentationFormat>
  <Paragraphs>32</Paragraphs>
  <Slides>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Baskerville Old Face</vt:lpstr>
      <vt:lpstr>Calibri</vt:lpstr>
      <vt:lpstr>Corbel</vt:lpstr>
      <vt:lpstr>Helvetica</vt:lpstr>
      <vt:lpstr>Parallax</vt:lpstr>
      <vt:lpstr>Adaptive retail</vt:lpstr>
      <vt:lpstr>Our focus</vt:lpstr>
      <vt:lpstr>The adaptive retail</vt:lpstr>
      <vt:lpstr>Computer Vision:   - People tracking   - Feature extraction</vt:lpstr>
      <vt:lpstr>Custom App experience</vt:lpstr>
      <vt:lpstr>Queue Optimization</vt:lpstr>
      <vt:lpstr>Team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retail</dc:title>
  <dc:creator>Piotr Milczarek</dc:creator>
  <cp:lastModifiedBy>Piotr Milczarek</cp:lastModifiedBy>
  <cp:revision>36</cp:revision>
  <dcterms:created xsi:type="dcterms:W3CDTF">2018-10-27T18:56:16Z</dcterms:created>
  <dcterms:modified xsi:type="dcterms:W3CDTF">2018-10-28T14:32:18Z</dcterms:modified>
</cp:coreProperties>
</file>